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localfoods.about.com/od/summer/tp/cucumbertypes.ht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Planting Seeds of Friendship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Cody </a:t>
            </a:r>
            <a:r>
              <a:rPr lang="en-US" dirty="0" err="1" smtClean="0"/>
              <a:t>Burpo</a:t>
            </a:r>
            <a:endParaRPr lang="en-US" dirty="0" smtClean="0"/>
          </a:p>
          <a:p>
            <a:r>
              <a:rPr lang="en-US" dirty="0" smtClean="0"/>
              <a:t>3/16/11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name -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Three facts</a:t>
            </a:r>
          </a:p>
          <a:p>
            <a:r>
              <a:rPr lang="en-US" dirty="0" smtClean="0"/>
              <a:t>Cucumis sativus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perennial </a:t>
            </a:r>
          </a:p>
          <a:p>
            <a:r>
              <a:rPr lang="en-US" dirty="0" smtClean="0"/>
              <a:t>It is a roughly rounded fruit about 60 cm long and 10 cm wide.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Content Placeholder 4" descr="200px-Kurkkuja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53000" y="2133600"/>
            <a:ext cx="3576108" cy="3048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lot of sunlight </a:t>
            </a:r>
          </a:p>
          <a:p>
            <a:r>
              <a:rPr lang="en-US" dirty="0" smtClean="0"/>
              <a:t>60 cm</a:t>
            </a:r>
          </a:p>
          <a:p>
            <a:r>
              <a:rPr lang="en-US" dirty="0" smtClean="0"/>
              <a:t>All summer long</a:t>
            </a:r>
          </a:p>
          <a:p>
            <a:r>
              <a:rPr lang="en-US" dirty="0" smtClean="0"/>
              <a:t>The soil should be</a:t>
            </a:r>
          </a:p>
          <a:p>
            <a:pPr>
              <a:buNone/>
            </a:pPr>
            <a:r>
              <a:rPr lang="en-US" dirty="0" smtClean="0"/>
              <a:t>Loose</a:t>
            </a:r>
          </a:p>
          <a:p>
            <a:r>
              <a:rPr lang="en-US" dirty="0" smtClean="0"/>
              <a:t>Originated from India</a:t>
            </a:r>
          </a:p>
          <a:p>
            <a:r>
              <a:rPr lang="en-US" dirty="0" smtClean="0"/>
              <a:t>It was lost for 250 years then reintroduced to Spaniards   </a:t>
            </a:r>
            <a:endParaRPr lang="en-US" dirty="0"/>
          </a:p>
        </p:txBody>
      </p:sp>
      <p:pic>
        <p:nvPicPr>
          <p:cNvPr id="5" name="Content Placeholder 4" descr="imagesCACEC63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191000" y="1371600"/>
            <a:ext cx="3733800" cy="33528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cucumber is 95% of water so it ne.eds very little water</a:t>
            </a:r>
            <a:endParaRPr lang="en-US" dirty="0"/>
          </a:p>
        </p:txBody>
      </p:sp>
      <p:pic>
        <p:nvPicPr>
          <p:cNvPr id="5" name="Content Placeholder 4" descr="imagesCAFIP2D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19600" y="1905000"/>
            <a:ext cx="4114800" cy="236299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cucumber is used for food and sometimes can be used to put on peoples eyes. When people put cucumbers on there eyes they help relax the person. </a:t>
            </a:r>
            <a:endParaRPr lang="en-US" smtClean="0"/>
          </a:p>
          <a:p>
            <a:r>
              <a:rPr lang="en-US" smtClean="0"/>
              <a:t>It </a:t>
            </a:r>
            <a:r>
              <a:rPr lang="en-US" dirty="0" smtClean="0"/>
              <a:t>can also be used for cleaning of the </a:t>
            </a:r>
            <a:r>
              <a:rPr lang="en-US" smtClean="0"/>
              <a:t>human body.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Varieties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Armenian- they have soft seeds </a:t>
            </a:r>
          </a:p>
          <a:p>
            <a:r>
              <a:rPr lang="en-US" dirty="0" smtClean="0"/>
              <a:t>Garden cucumbers- are the most common American cucumber</a:t>
            </a:r>
          </a:p>
          <a:p>
            <a:r>
              <a:rPr lang="en-US" dirty="0" smtClean="0"/>
              <a:t>Kirby cucumbers- are short and bumpy</a:t>
            </a:r>
          </a:p>
          <a:p>
            <a:r>
              <a:rPr lang="en-US" dirty="0" smtClean="0"/>
              <a:t>Persian cucumbers- have a mild taste to it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Sources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http://localfoods.about.com/od/summer/tp/cucumbertypes.htm</a:t>
            </a:r>
            <a:endParaRPr lang="en-US" dirty="0" smtClean="0"/>
          </a:p>
          <a:p>
            <a:r>
              <a:rPr lang="en-US" i="1" u="sng" dirty="0" smtClean="0">
                <a:solidFill>
                  <a:srgbClr val="0000FF"/>
                </a:solidFill>
              </a:rPr>
              <a:t>en.wikipedia.org/wiki/</a:t>
            </a:r>
            <a:r>
              <a:rPr lang="en-US" b="1" i="1" u="sng" dirty="0" smtClean="0">
                <a:solidFill>
                  <a:srgbClr val="0000FF"/>
                </a:solidFill>
              </a:rPr>
              <a:t>Cucumber</a:t>
            </a:r>
            <a:r>
              <a:rPr lang="en-US" u="sng" dirty="0" smtClean="0">
                <a:solidFill>
                  <a:srgbClr val="0000FF"/>
                </a:solidFill>
              </a:rPr>
              <a:t>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279c20c3caf3300dae6b438536eb8c56">
  <xsd:schema xmlns:xsd="http://www.w3.org/2001/XMLSchema" xmlns:p="http://schemas.microsoft.com/office/2006/metadata/properties" targetNamespace="http://schemas.microsoft.com/office/2006/metadata/properties" ma:root="true" ma:fieldsID="0d2e1ca116041f9e11471c52c4c9d60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0B4F66-0F22-4088-BE9C-771822CFFB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F9BB0ACE-69EE-45C8-9A3E-39CD7D58F855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07304F10-742C-478D-B962-33ECE2E0C19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137</Words>
  <Application>Microsoft Office PowerPoint</Application>
  <PresentationFormat>On-screen Show 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Planting Seeds of Friendship</vt:lpstr>
      <vt:lpstr>Plant name - here</vt:lpstr>
      <vt:lpstr>Plant Details</vt:lpstr>
      <vt:lpstr>Watering your seeds</vt:lpstr>
      <vt:lpstr>Uses</vt:lpstr>
      <vt:lpstr>Plant Varieties</vt:lpstr>
      <vt:lpstr>Sources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Seeds of Friendship</dc:title>
  <dc:creator>lhhowell</dc:creator>
  <cp:lastModifiedBy>272784</cp:lastModifiedBy>
  <cp:revision>17</cp:revision>
  <dcterms:created xsi:type="dcterms:W3CDTF">2011-03-16T11:28:37Z</dcterms:created>
  <dcterms:modified xsi:type="dcterms:W3CDTF">2011-03-24T14:19:33Z</dcterms:modified>
</cp:coreProperties>
</file>